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7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6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0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3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F80EF-A3D0-4A29-809E-4639CEAF7F2A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B5AF-53F7-46B9-8215-E3E389FE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5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36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5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2</cp:revision>
  <dcterms:created xsi:type="dcterms:W3CDTF">2019-03-30T07:30:20Z</dcterms:created>
  <dcterms:modified xsi:type="dcterms:W3CDTF">2019-03-30T07:45:35Z</dcterms:modified>
</cp:coreProperties>
</file>